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56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ntract-Costing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215" y="6260123"/>
            <a:ext cx="2426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: </a:t>
            </a:r>
            <a:r>
              <a:rPr lang="en-US" dirty="0" err="1" smtClean="0"/>
              <a:t>Rajni</a:t>
            </a:r>
            <a:r>
              <a:rPr lang="en-US" dirty="0" smtClean="0"/>
              <a:t> </a:t>
            </a:r>
            <a:r>
              <a:rPr lang="en-US" dirty="0" err="1" smtClean="0"/>
              <a:t>Soni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ntract-Costing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ntract-Costing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ntract-Costing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ntract-Costing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ntract-Costing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ntract-Costing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ntract-Costing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ntract-Costing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ntract-Costing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ntract-Costing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ntract-Costing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ntract-Costing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ntract-Costing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On-screen Show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2024-12-22T12:16:38Z</dcterms:modified>
  <cp:category/>
</cp:coreProperties>
</file>